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9" d="100"/>
          <a:sy n="119" d="100"/>
        </p:scale>
        <p:origin x="581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83249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5" name="Google Shape;225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Смыляев</a:t>
            </a: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Александр Сергеевич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Сетевой инженер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Cloud.ru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b="0" dirty="0"/>
              <a:t>Проектирование сетевой фабрики на основе </a:t>
            </a:r>
            <a:r>
              <a:rPr lang="ru-RU" sz="3600" b="0" dirty="0" err="1"/>
              <a:t>VxLAN</a:t>
            </a:r>
            <a:r>
              <a:rPr lang="ru-RU" sz="3600" b="0" dirty="0"/>
              <a:t> EVPN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Смыляев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Александр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Сергеевич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Сетевой инженер 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Cloud.ru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503712" y="5085184"/>
            <a:ext cx="1300002" cy="1373033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9" name="Google Shape;199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200" name="Google Shape;200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5" name="Google Shape;215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endParaRPr lang="ru-RU" sz="1600" dirty="0"/>
          </a:p>
          <a:p>
            <a:pPr algn="ctr"/>
            <a:r>
              <a:rPr lang="ru-RU" sz="1600" dirty="0"/>
              <a:t>	Реализация сетевой фабрики с использованием </a:t>
            </a:r>
            <a:r>
              <a:rPr lang="ru-RU" sz="1600" dirty="0" err="1"/>
              <a:t>Overlay</a:t>
            </a:r>
            <a:r>
              <a:rPr lang="ru-RU" sz="1600" dirty="0"/>
              <a:t> технологии </a:t>
            </a:r>
            <a:r>
              <a:rPr lang="ru-RU" sz="1600" dirty="0" err="1"/>
              <a:t>VxLAN</a:t>
            </a:r>
            <a:endParaRPr lang="ru-RU" sz="16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Межподовое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взаимодействие</a:t>
            </a: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/>
              <a:t>в рамках одного ЦОД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До курса имел не большой опыт работы с </a:t>
            </a:r>
            <a:r>
              <a:rPr lang="en-US" sz="1600" b="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VxLAN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и практический опыт работы в сетях ЦОД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Выполнение проекта заняло примерно неделю с учетом выполнения работы, в основном по выходным.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r>
              <a:rPr lang="ru-RU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3" name="Google Shape;263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6"/>
          <p:cNvSpPr/>
          <p:nvPr/>
        </p:nvSpPr>
        <p:spPr>
          <a:xfrm>
            <a:off x="-8204" y="1516010"/>
            <a:ext cx="3117554" cy="16314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Что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было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в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начале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что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знали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до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курса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сколько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времени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заняло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выполнение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проекта</a:t>
            </a:r>
            <a:endParaRPr lang="en-US"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9" name="Google Shape;289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7"/>
          <p:cNvSpPr/>
          <p:nvPr/>
        </p:nvSpPr>
        <p:spPr>
          <a:xfrm>
            <a:off x="4607550" y="1936300"/>
            <a:ext cx="3460200" cy="19479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EVPN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VxLAN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Ссылка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на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репозиторий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с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исходными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кодами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или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просто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удачные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кусочки</a:t>
            </a:r>
            <a:endParaRPr lang="en-US"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lvl="0"/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https://github.com/asmylyaev/otus_learn/tree/main/project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Получение навыки планирую применять на практике в сетях ЦОД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3" name="Google Shape;313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0"/>
          <p:cNvSpPr/>
          <p:nvPr/>
        </p:nvSpPr>
        <p:spPr>
          <a:xfrm>
            <a:off x="650725" y="1434750"/>
            <a:ext cx="3640200" cy="13347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Запланируйте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пару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минут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рефлексию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в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конце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защиты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проекта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и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расскажите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о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планах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развитию</a:t>
            </a: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247</Words>
  <Application>Microsoft Office PowerPoint</Application>
  <PresentationFormat>Широкоэкранный</PresentationFormat>
  <Paragraphs>70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Calibri</vt:lpstr>
      <vt:lpstr>Roboto</vt:lpstr>
      <vt:lpstr>Times New Roman</vt:lpstr>
      <vt:lpstr>Noto Sans Symbols</vt:lpstr>
      <vt:lpstr>Avenir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Смыляев Александр</cp:lastModifiedBy>
  <cp:revision>8</cp:revision>
  <dcterms:modified xsi:type="dcterms:W3CDTF">2023-09-18T08:15:34Z</dcterms:modified>
</cp:coreProperties>
</file>